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19.emf" ContentType="image/x-emf"/>
  <Override PartName="/ppt/media/image6.png" ContentType="image/png"/>
  <Override PartName="/ppt/media/image17.emf" ContentType="image/x-emf"/>
  <Override PartName="/ppt/media/image3.png" ContentType="image/png"/>
  <Override PartName="/ppt/media/image14.emf" ContentType="image/x-emf"/>
  <Override PartName="/ppt/media/image2.png" ContentType="image/png"/>
  <Override PartName="/ppt/media/image13.emf" ContentType="image/x-emf"/>
  <Override PartName="/ppt/media/image1.png" ContentType="image/png"/>
  <Override PartName="/ppt/media/image12.emf" ContentType="image/x-emf"/>
  <Override PartName="/ppt/media/image15.emf" ContentType="image/x-emf"/>
  <Override PartName="/ppt/media/image9.emf" ContentType="image/x-emf"/>
  <Override PartName="/ppt/media/image11.png" ContentType="image/png"/>
  <Override PartName="/ppt/media/image10.emf" ContentType="image/x-emf"/>
  <Override PartName="/ppt/media/image8.emf" ContentType="image/x-emf"/>
  <Override PartName="/ppt/media/image20.emf" ContentType="image/x-emf"/>
  <Override PartName="/ppt/media/image18.emf" ContentType="image/x-emf"/>
  <Override PartName="/ppt/media/image7.png" ContentType="image/png"/>
  <Override PartName="/ppt/media/image5.png" ContentType="image/png"/>
  <Override PartName="/ppt/media/image4.emf" ContentType="image/x-emf"/>
  <Override PartName="/ppt/media/image16.png" ContentType="image/png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5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5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291760" y="1769040"/>
            <a:ext cx="5495400" cy="438480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291760" y="1769040"/>
            <a:ext cx="5495400" cy="4384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5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5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5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5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5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fr-FR" sz="4400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fr-FR" sz="3200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fr-FR" sz="2800">
                <a:latin typeface="Arial"/>
              </a:rPr>
              <a:t>Second niveau de plan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fr-FR" sz="2400">
                <a:latin typeface="Arial"/>
              </a:rPr>
              <a:t>Troisième niveau de plan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Quatrième niveau de plan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fr-FR" sz="2000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Septième niveau de plan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lang="fr-FR" sz="1400">
                <a:latin typeface="Times New Roman"/>
              </a:rPr>
              <a:t>&lt;date/heure&gt;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fr-FR" sz="1400">
                <a:latin typeface="Times New Roman"/>
              </a:rPr>
              <a:t>&lt;pied de page&gt;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8EEF305B-66A2-46AF-BA73-7E0259215BDB}" type="slidenum">
              <a:rPr lang="fr-FR" sz="1400">
                <a:latin typeface="Times New Roman"/>
              </a:rPr>
              <a:t>&lt;numéro&gt;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emf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emf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620000" y="1080000"/>
            <a:ext cx="5287320" cy="4226400"/>
          </a:xfrm>
          <a:prstGeom prst="rect">
            <a:avLst/>
          </a:prstGeom>
          <a:ln>
            <a:noFill/>
          </a:ln>
        </p:spPr>
      </p:pic>
      <p:pic>
        <p:nvPicPr>
          <p:cNvPr id="4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259280" y="6120000"/>
            <a:ext cx="6660720" cy="108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152720" y="180000"/>
            <a:ext cx="7307280" cy="684000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60000" y="360000"/>
            <a:ext cx="7297920" cy="738000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620000" y="1260000"/>
            <a:ext cx="5760000" cy="522000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20000" y="540000"/>
            <a:ext cx="8182080" cy="720000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60000" y="360000"/>
            <a:ext cx="7389000" cy="783684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00000" y="900000"/>
            <a:ext cx="3555360" cy="628884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566720" y="540000"/>
            <a:ext cx="6173280" cy="630216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77040" y="18000"/>
            <a:ext cx="8213400" cy="755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0040" y="18000"/>
            <a:ext cx="7547760" cy="755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64960" y="1369440"/>
            <a:ext cx="5675040" cy="4750560"/>
          </a:xfrm>
          <a:prstGeom prst="rect">
            <a:avLst/>
          </a:prstGeom>
          <a:ln>
            <a:noFill/>
          </a:ln>
        </p:spPr>
      </p:pic>
      <p:pic>
        <p:nvPicPr>
          <p:cNvPr id="4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900000" y="7020000"/>
            <a:ext cx="8640000" cy="36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67640" y="360000"/>
            <a:ext cx="8532360" cy="792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60000" y="360000"/>
            <a:ext cx="7920000" cy="738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980000" y="1080000"/>
            <a:ext cx="6120000" cy="576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20000" y="939960"/>
            <a:ext cx="9000000" cy="7520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080000" y="-438120"/>
            <a:ext cx="8100000" cy="799812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